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0691813" cy="15119350"/>
  <p:notesSz cx="6858000" cy="9144000"/>
  <p:defaultTextStyle>
    <a:defPPr>
      <a:defRPr lang="it-IT"/>
    </a:defPPr>
    <a:lvl1pPr marL="0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1pPr>
    <a:lvl2pPr marL="646527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2pPr>
    <a:lvl3pPr marL="1293053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3pPr>
    <a:lvl4pPr marL="1939580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4pPr>
    <a:lvl5pPr marL="2586106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5pPr>
    <a:lvl6pPr marL="3232633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6pPr>
    <a:lvl7pPr marL="3879159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7pPr>
    <a:lvl8pPr marL="4525686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8pPr>
    <a:lvl9pPr marL="5172212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76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AD58"/>
    <a:srgbClr val="ECA26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13"/>
    <p:restoredTop sz="94678"/>
  </p:normalViewPr>
  <p:slideViewPr>
    <p:cSldViewPr snapToGrid="0" snapToObjects="1" showGuides="1">
      <p:cViewPr varScale="1">
        <p:scale>
          <a:sx n="41" d="100"/>
          <a:sy n="41" d="100"/>
        </p:scale>
        <p:origin x="-1950" y="-138"/>
      </p:cViewPr>
      <p:guideLst>
        <p:guide orient="horz" pos="476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27003-5955-D74D-9759-6AED4AF686AB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8C89F-1877-1C48-9094-653BF84C21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1870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1pPr>
    <a:lvl2pPr marL="646527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2pPr>
    <a:lvl3pPr marL="1293053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3pPr>
    <a:lvl4pPr marL="1939580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4pPr>
    <a:lvl5pPr marL="2586106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5pPr>
    <a:lvl6pPr marL="3232633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6pPr>
    <a:lvl7pPr marL="3879159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7pPr>
    <a:lvl8pPr marL="4525686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8pPr>
    <a:lvl9pPr marL="5172212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AD3-BEE9-D249-A549-797BF01A18BB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0ACC-D781-C145-AD4B-45BFE8F8ACF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8506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AD3-BEE9-D249-A549-797BF01A18BB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0ACC-D781-C145-AD4B-45BFE8F8ACF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4656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AD3-BEE9-D249-A549-797BF01A18BB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0ACC-D781-C145-AD4B-45BFE8F8ACF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4767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AD3-BEE9-D249-A549-797BF01A18BB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0ACC-D781-C145-AD4B-45BFE8F8ACF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45448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AD3-BEE9-D249-A549-797BF01A18BB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0ACC-D781-C145-AD4B-45BFE8F8ACF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78930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AD3-BEE9-D249-A549-797BF01A18BB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0ACC-D781-C145-AD4B-45BFE8F8ACF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4876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AD3-BEE9-D249-A549-797BF01A18BB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0ACC-D781-C145-AD4B-45BFE8F8ACF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6469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AD3-BEE9-D249-A549-797BF01A18BB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0ACC-D781-C145-AD4B-45BFE8F8ACF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5949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AD3-BEE9-D249-A549-797BF01A18BB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0ACC-D781-C145-AD4B-45BFE8F8ACF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6376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AD3-BEE9-D249-A549-797BF01A18BB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0ACC-D781-C145-AD4B-45BFE8F8ACF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3620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AD3-BEE9-D249-A549-797BF01A18BB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0ACC-D781-C145-AD4B-45BFE8F8ACF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23123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AD3-BEE9-D249-A549-797BF01A18BB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0ACC-D781-C145-AD4B-45BFE8F8ACF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16950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AD3-BEE9-D249-A549-797BF01A18BB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0ACC-D781-C145-AD4B-45BFE8F8ACF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4784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AD3-BEE9-D249-A549-797BF01A18BB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0ACC-D781-C145-AD4B-45BFE8F8ACF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1555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58AD3-BEE9-D249-A549-797BF01A18BB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40ACC-D781-C145-AD4B-45BFE8F8ACFF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69707B8B-C7A2-124E-82DF-EBFF9CED66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t="-52" b="1"/>
          <a:stretch/>
        </p:blipFill>
        <p:spPr>
          <a:xfrm>
            <a:off x="2244" y="-1"/>
            <a:ext cx="10687323" cy="1511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085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63" r:id="rId13"/>
    <p:sldLayoutId id="2147483664" r:id="rId14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D489BD13-DB4B-F542-A37B-32A2D0685FD6}"/>
              </a:ext>
            </a:extLst>
          </p:cNvPr>
          <p:cNvSpPr txBox="1"/>
          <p:nvPr/>
        </p:nvSpPr>
        <p:spPr>
          <a:xfrm>
            <a:off x="222859" y="11232626"/>
            <a:ext cx="10239974" cy="22775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RIVOLGERSI ALLO SPORTELLO SOCIALE DEL COMUNE </a:t>
            </a:r>
            <a:r>
              <a:rPr lang="it-IT" sz="1600" dirty="0" err="1" smtClean="0"/>
              <a:t>DI</a:t>
            </a:r>
            <a:r>
              <a:rPr lang="it-IT" sz="1600" dirty="0" smtClean="0"/>
              <a:t> RESIDENZA PER INFO:</a:t>
            </a:r>
          </a:p>
          <a:p>
            <a:pPr algn="ctr"/>
            <a:r>
              <a:rPr lang="it-IT" sz="1600" dirty="0" smtClean="0"/>
              <a:t>POLO </a:t>
            </a:r>
            <a:r>
              <a:rPr lang="it-IT" sz="1600" dirty="0" smtClean="0"/>
              <a:t>1 : VILLA MINOZZO 0522.801122 selezionare tasto 3</a:t>
            </a:r>
          </a:p>
          <a:p>
            <a:pPr algn="ctr"/>
            <a:r>
              <a:rPr lang="it-IT" sz="1600" dirty="0" smtClean="0"/>
              <a:t>TOANO 0522.805110 selezionare tasto 2</a:t>
            </a:r>
          </a:p>
          <a:p>
            <a:pPr algn="ctr"/>
            <a:r>
              <a:rPr lang="it-IT" sz="1600" dirty="0" smtClean="0"/>
              <a:t>POLO 2 : CASTELNOVO NE’ MONTI 0522.610129</a:t>
            </a:r>
          </a:p>
          <a:p>
            <a:pPr algn="ctr"/>
            <a:r>
              <a:rPr lang="it-IT" sz="1600" dirty="0" smtClean="0"/>
              <a:t>VETTO 0522.815221</a:t>
            </a:r>
          </a:p>
          <a:p>
            <a:pPr algn="ctr"/>
            <a:r>
              <a:rPr lang="it-IT" sz="1600" dirty="0" smtClean="0"/>
              <a:t>POLO 3: CASINA 0522.604734</a:t>
            </a:r>
          </a:p>
          <a:p>
            <a:pPr algn="ctr"/>
            <a:r>
              <a:rPr lang="it-IT" sz="1600" dirty="0" smtClean="0"/>
              <a:t>CARPINETI 0522.615015</a:t>
            </a:r>
          </a:p>
          <a:p>
            <a:pPr algn="ctr"/>
            <a:r>
              <a:rPr lang="it-IT" sz="1600" dirty="0" smtClean="0"/>
              <a:t>POLO 4: VENTASSO  0522.891943</a:t>
            </a:r>
          </a:p>
          <a:p>
            <a:r>
              <a:rPr lang="it-IT" sz="1400" dirty="0" smtClean="0">
                <a:solidFill>
                  <a:schemeClr val="bg1"/>
                </a:solidFill>
              </a:rPr>
              <a:t>)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44696BC3-E23F-6642-86A9-D4B3B042F4FE}"/>
              </a:ext>
            </a:extLst>
          </p:cNvPr>
          <p:cNvSpPr txBox="1"/>
          <p:nvPr/>
        </p:nvSpPr>
        <p:spPr>
          <a:xfrm>
            <a:off x="8595084" y="11946348"/>
            <a:ext cx="1867749" cy="3120213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algn="ctr"/>
            <a:endParaRPr lang="it-IT" sz="1838" dirty="0"/>
          </a:p>
          <a:p>
            <a:endParaRPr lang="it-IT" sz="2000" dirty="0" smtClean="0"/>
          </a:p>
          <a:p>
            <a:pPr algn="ctr"/>
            <a:endParaRPr lang="it-IT" sz="2000" b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x-none" sz="2000" b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UNIONE </a:t>
            </a:r>
            <a:r>
              <a:rPr lang="x-none" sz="2000" b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MONTANA</a:t>
            </a:r>
            <a:endParaRPr lang="it-IT" sz="2000" dirty="0" smtClean="0"/>
          </a:p>
          <a:p>
            <a:pPr algn="ctr"/>
            <a:r>
              <a:rPr lang="it-IT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DEI COMUNI</a:t>
            </a:r>
            <a:r>
              <a:rPr lang="x-none" sz="2000" b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it-IT" sz="2000" dirty="0" smtClean="0"/>
          </a:p>
          <a:p>
            <a:pPr algn="ctr"/>
            <a:r>
              <a:rPr lang="x-none" sz="2000" b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DELL’APPENNINO REGGIANO</a:t>
            </a:r>
            <a:endParaRPr lang="it-IT" sz="2000" dirty="0" smtClean="0"/>
          </a:p>
          <a:p>
            <a:pPr algn="ctr"/>
            <a:r>
              <a:rPr lang="x-none" sz="2000" b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● ● ● ● ● ● ●</a:t>
            </a:r>
            <a:endParaRPr lang="it-IT" sz="2000" dirty="0" smtClean="0"/>
          </a:p>
          <a:p>
            <a:pPr algn="ctr"/>
            <a:endParaRPr lang="it-IT" sz="1838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72954" y="12103954"/>
            <a:ext cx="742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051323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</TotalTime>
  <Words>59</Words>
  <Application>Microsoft Office PowerPoint</Application>
  <PresentationFormat>Personalizzato</PresentationFormat>
  <Paragraphs>16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Jack Blutharsky</dc:creator>
  <cp:lastModifiedBy>gruffini</cp:lastModifiedBy>
  <cp:revision>14</cp:revision>
  <cp:lastPrinted>2021-05-14T15:34:11Z</cp:lastPrinted>
  <dcterms:created xsi:type="dcterms:W3CDTF">2021-05-14T10:03:12Z</dcterms:created>
  <dcterms:modified xsi:type="dcterms:W3CDTF">2021-05-31T12:05:38Z</dcterms:modified>
</cp:coreProperties>
</file>